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13"/>
  </p:notesMasterIdLst>
  <p:handoutMasterIdLst>
    <p:handoutMasterId r:id="rId14"/>
  </p:handoutMasterIdLst>
  <p:sldIdLst>
    <p:sldId id="256" r:id="rId4"/>
    <p:sldId id="257" r:id="rId5"/>
    <p:sldId id="258" r:id="rId6"/>
    <p:sldId id="259" r:id="rId7"/>
    <p:sldId id="261" r:id="rId8"/>
    <p:sldId id="263" r:id="rId9"/>
    <p:sldId id="262" r:id="rId10"/>
    <p:sldId id="264" r:id="rId11"/>
    <p:sldId id="265" r:id="rId12"/>
  </p:sldIdLst>
  <p:sldSz cx="9144000" cy="6858000" type="screen4x3"/>
  <p:notesSz cx="6858000" cy="9144000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0" autoAdjust="0"/>
    <p:restoredTop sz="94613" autoAdjust="0"/>
  </p:normalViewPr>
  <p:slideViewPr>
    <p:cSldViewPr>
      <p:cViewPr>
        <p:scale>
          <a:sx n="102" d="100"/>
          <a:sy n="102" d="100"/>
        </p:scale>
        <p:origin x="936" y="-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>
            <a:extLst>
              <a:ext uri="{FF2B5EF4-FFF2-40B4-BE49-F238E27FC236}">
                <a16:creationId xmlns:a16="http://schemas.microsoft.com/office/drawing/2014/main" id="{1D28F3CA-B58D-4502-B9F1-4A5E69B4F67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sv-SE" altLang="sv-SE"/>
          </a:p>
        </p:txBody>
      </p:sp>
      <p:sp>
        <p:nvSpPr>
          <p:cNvPr id="165891" name="Rectangle 3">
            <a:extLst>
              <a:ext uri="{FF2B5EF4-FFF2-40B4-BE49-F238E27FC236}">
                <a16:creationId xmlns:a16="http://schemas.microsoft.com/office/drawing/2014/main" id="{8D263479-B4EF-4615-B327-24EF5172A3C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sv-SE" altLang="sv-SE"/>
          </a:p>
        </p:txBody>
      </p:sp>
      <p:sp>
        <p:nvSpPr>
          <p:cNvPr id="165892" name="Rectangle 4">
            <a:extLst>
              <a:ext uri="{FF2B5EF4-FFF2-40B4-BE49-F238E27FC236}">
                <a16:creationId xmlns:a16="http://schemas.microsoft.com/office/drawing/2014/main" id="{7F096F4B-8784-485C-909A-3EF71D112369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sv-SE" altLang="sv-SE"/>
          </a:p>
        </p:txBody>
      </p:sp>
      <p:sp>
        <p:nvSpPr>
          <p:cNvPr id="165893" name="Rectangle 5">
            <a:extLst>
              <a:ext uri="{FF2B5EF4-FFF2-40B4-BE49-F238E27FC236}">
                <a16:creationId xmlns:a16="http://schemas.microsoft.com/office/drawing/2014/main" id="{D6772375-2060-4AE6-9912-DE02D198BE2B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D77AB6B-1845-4AB9-956A-F7C7127550FB}" type="slidenum">
              <a:rPr lang="sv-SE" altLang="sv-SE"/>
              <a:pPr/>
              <a:t>‹#›</a:t>
            </a:fld>
            <a:endParaRPr lang="sv-SE" alt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387E21D5-494A-4546-8A97-CB674D8F0D8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sv-SE" altLang="sv-SE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DF26B17E-5024-4401-A5B8-5615ED8CB03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sv-SE" altLang="sv-SE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61069E7B-1090-447F-8A2B-8EB3BF9DBD1E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2827C2AF-9263-493F-B657-C06D5655DB0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 på bakgrundstexten</a:t>
            </a:r>
          </a:p>
          <a:p>
            <a:pPr lvl="1"/>
            <a:r>
              <a:rPr lang="sv-SE" altLang="sv-SE"/>
              <a:t>Nivå två</a:t>
            </a:r>
          </a:p>
          <a:p>
            <a:pPr lvl="2"/>
            <a:r>
              <a:rPr lang="sv-SE" altLang="sv-SE"/>
              <a:t>Nivå tre</a:t>
            </a:r>
          </a:p>
          <a:p>
            <a:pPr lvl="3"/>
            <a:r>
              <a:rPr lang="sv-SE" altLang="sv-SE"/>
              <a:t>Nivå fyra</a:t>
            </a:r>
          </a:p>
          <a:p>
            <a:pPr lvl="4"/>
            <a:r>
              <a:rPr lang="sv-SE" altLang="sv-SE"/>
              <a:t>Nivå fem</a:t>
            </a:r>
          </a:p>
        </p:txBody>
      </p:sp>
      <p:sp>
        <p:nvSpPr>
          <p:cNvPr id="9222" name="Rectangle 6">
            <a:extLst>
              <a:ext uri="{FF2B5EF4-FFF2-40B4-BE49-F238E27FC236}">
                <a16:creationId xmlns:a16="http://schemas.microsoft.com/office/drawing/2014/main" id="{A64266AB-C2AE-4128-B2E2-11DC1F00078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sv-SE" altLang="sv-SE"/>
          </a:p>
        </p:txBody>
      </p:sp>
      <p:sp>
        <p:nvSpPr>
          <p:cNvPr id="9223" name="Rectangle 7">
            <a:extLst>
              <a:ext uri="{FF2B5EF4-FFF2-40B4-BE49-F238E27FC236}">
                <a16:creationId xmlns:a16="http://schemas.microsoft.com/office/drawing/2014/main" id="{2DE3FB63-6B16-407D-B908-A1E93769DD9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ABE7969-D4A5-46A1-8324-46A3A175558E}" type="slidenum">
              <a:rPr lang="sv-SE" altLang="sv-SE"/>
              <a:pPr/>
              <a:t>‹#›</a:t>
            </a:fld>
            <a:endParaRPr lang="sv-SE" alt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A6E595C-4682-4F68-9FDB-77C0EF63C59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7DEEEA-21ED-48EA-A6ED-12AA80C838F4}" type="slidenum">
              <a:rPr lang="sv-SE" altLang="sv-SE"/>
              <a:pPr/>
              <a:t>1</a:t>
            </a:fld>
            <a:endParaRPr lang="sv-SE" altLang="sv-SE"/>
          </a:p>
        </p:txBody>
      </p:sp>
      <p:sp>
        <p:nvSpPr>
          <p:cNvPr id="46082" name="Rectangle 2">
            <a:extLst>
              <a:ext uri="{FF2B5EF4-FFF2-40B4-BE49-F238E27FC236}">
                <a16:creationId xmlns:a16="http://schemas.microsoft.com/office/drawing/2014/main" id="{831EE655-3EED-410F-8F2E-49D6C070BCB1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850DA7BA-A019-41E3-88A0-131E1C0F29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 altLang="sv-S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539C974-4F21-41D7-95E0-61734FF0F5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AC809521-9BE4-46C3-A184-2BF96F94C6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E3818F1-768F-4A5F-8C76-B5ACD81C6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DDF8B09-7A63-4D54-A267-1C4C1757151E}" type="slidenum">
              <a:rPr lang="sv-SE" altLang="sv-SE"/>
              <a:pPr/>
              <a:t>‹#›</a:t>
            </a:fld>
            <a:r>
              <a:rPr lang="sv-SE" altLang="sv-SE" sz="1200" b="0"/>
              <a:t> - TLA - Ver 1.0</a:t>
            </a:r>
          </a:p>
        </p:txBody>
      </p:sp>
    </p:spTree>
    <p:extLst>
      <p:ext uri="{BB962C8B-B14F-4D97-AF65-F5344CB8AC3E}">
        <p14:creationId xmlns:p14="http://schemas.microsoft.com/office/powerpoint/2010/main" val="27038721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F5CDD41-8F5A-49BD-876F-B204C36775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8C0D69AB-C5EC-45D1-BD8B-32032E5F51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39FD0CD-A2F5-44F1-97A6-7378B2A65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D4D6C6-4ECE-4D74-B175-988FD6F2B803}" type="slidenum">
              <a:rPr lang="sv-SE" altLang="sv-SE"/>
              <a:pPr/>
              <a:t>‹#›</a:t>
            </a:fld>
            <a:r>
              <a:rPr lang="sv-SE" altLang="sv-SE" sz="1200" b="0"/>
              <a:t> - TLA - Ver 1.0</a:t>
            </a:r>
          </a:p>
        </p:txBody>
      </p:sp>
    </p:spTree>
    <p:extLst>
      <p:ext uri="{BB962C8B-B14F-4D97-AF65-F5344CB8AC3E}">
        <p14:creationId xmlns:p14="http://schemas.microsoft.com/office/powerpoint/2010/main" val="1816490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F3BB4EFC-211D-4C28-82EE-7E7B71731B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62CC497D-D4B7-48DE-A871-7454361A90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C8058B4-332B-4BB8-8958-F38DD8228C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9BCD066-24BD-41BD-9EE3-AAE117D77C31}" type="slidenum">
              <a:rPr lang="sv-SE" altLang="sv-SE"/>
              <a:pPr/>
              <a:t>‹#›</a:t>
            </a:fld>
            <a:r>
              <a:rPr lang="sv-SE" altLang="sv-SE" sz="1200" b="0"/>
              <a:t> - TLA - Ver 1.0</a:t>
            </a:r>
          </a:p>
        </p:txBody>
      </p:sp>
    </p:spTree>
    <p:extLst>
      <p:ext uri="{BB962C8B-B14F-4D97-AF65-F5344CB8AC3E}">
        <p14:creationId xmlns:p14="http://schemas.microsoft.com/office/powerpoint/2010/main" val="56062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EA19A20-4202-4533-8BCE-B9DF8E5C5E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FFB356F-4598-483E-8073-FCF14FEFB7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7889DB8-ED39-45BD-AB14-5481816F80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50C7EBA-98A7-4579-8AC3-7DAA40772C3A}" type="slidenum">
              <a:rPr lang="sv-SE" altLang="sv-SE"/>
              <a:pPr/>
              <a:t>‹#›</a:t>
            </a:fld>
            <a:r>
              <a:rPr lang="sv-SE" altLang="sv-SE" sz="1200" b="0"/>
              <a:t> - TLA - Ver 1.0</a:t>
            </a:r>
          </a:p>
        </p:txBody>
      </p:sp>
    </p:spTree>
    <p:extLst>
      <p:ext uri="{BB962C8B-B14F-4D97-AF65-F5344CB8AC3E}">
        <p14:creationId xmlns:p14="http://schemas.microsoft.com/office/powerpoint/2010/main" val="3462885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9758DF2-FB97-486F-9C73-0D7679485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DA8C484-4538-49FF-826A-DE2609EF38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B2BC2E6-A1F0-48AF-9085-A666057D86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600617-33E4-45BD-8A9B-BD690F125ED3}" type="slidenum">
              <a:rPr lang="sv-SE" altLang="sv-SE"/>
              <a:pPr/>
              <a:t>‹#›</a:t>
            </a:fld>
            <a:r>
              <a:rPr lang="sv-SE" altLang="sv-SE" sz="1200" b="0"/>
              <a:t> - TLA - Ver 1.0</a:t>
            </a:r>
          </a:p>
        </p:txBody>
      </p:sp>
    </p:spTree>
    <p:extLst>
      <p:ext uri="{BB962C8B-B14F-4D97-AF65-F5344CB8AC3E}">
        <p14:creationId xmlns:p14="http://schemas.microsoft.com/office/powerpoint/2010/main" val="2633265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26896ED-A64B-4D99-93B0-FD71CC84B8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E192D62-3334-48EF-B902-AEFCDBBC50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4B677E5-0763-4105-8F96-11821C4542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99BB101-5248-4DBE-8C23-66E4D21892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F1C6AEB-6A9B-4984-AE8E-1E5B7C3B656F}" type="slidenum">
              <a:rPr lang="sv-SE" altLang="sv-SE"/>
              <a:pPr/>
              <a:t>‹#›</a:t>
            </a:fld>
            <a:r>
              <a:rPr lang="sv-SE" altLang="sv-SE" sz="1200" b="0"/>
              <a:t> - TLA - Ver 1.0</a:t>
            </a:r>
          </a:p>
        </p:txBody>
      </p:sp>
    </p:spTree>
    <p:extLst>
      <p:ext uri="{BB962C8B-B14F-4D97-AF65-F5344CB8AC3E}">
        <p14:creationId xmlns:p14="http://schemas.microsoft.com/office/powerpoint/2010/main" val="3141958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53871E5-F710-493A-AE0E-512016E56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2ED6295-9395-4122-8B44-126C5701FB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6A448933-B742-49F1-AD34-122AA3AD80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44719303-1CE7-4434-B7A8-CC1E8ED082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457BDE64-79EA-4679-B81E-304A62248F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1DC6990D-8DA9-448A-9475-4D5AFB62F1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BB492C-F0E3-45FC-ADD0-CDA42A135776}" type="slidenum">
              <a:rPr lang="sv-SE" altLang="sv-SE"/>
              <a:pPr/>
              <a:t>‹#›</a:t>
            </a:fld>
            <a:r>
              <a:rPr lang="sv-SE" altLang="sv-SE" sz="1200" b="0"/>
              <a:t> - TLA - Ver 1.0</a:t>
            </a:r>
          </a:p>
        </p:txBody>
      </p:sp>
    </p:spTree>
    <p:extLst>
      <p:ext uri="{BB962C8B-B14F-4D97-AF65-F5344CB8AC3E}">
        <p14:creationId xmlns:p14="http://schemas.microsoft.com/office/powerpoint/2010/main" val="1699437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71DF410-AB8E-4398-868F-42C4143F34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0473B5F5-705B-47FB-A911-1C1C5DFC6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491B415-AFFD-4D7F-9014-42A9BB5CA176}" type="slidenum">
              <a:rPr lang="sv-SE" altLang="sv-SE"/>
              <a:pPr/>
              <a:t>‹#›</a:t>
            </a:fld>
            <a:r>
              <a:rPr lang="sv-SE" altLang="sv-SE" sz="1200" b="0"/>
              <a:t> - TLA - Ver 1.0</a:t>
            </a:r>
          </a:p>
        </p:txBody>
      </p:sp>
    </p:spTree>
    <p:extLst>
      <p:ext uri="{BB962C8B-B14F-4D97-AF65-F5344CB8AC3E}">
        <p14:creationId xmlns:p14="http://schemas.microsoft.com/office/powerpoint/2010/main" val="453220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AB9913D7-3FD1-4E8B-A246-14D1DF470C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415AF38-A5FD-49AF-B093-D81BC97288F7}" type="slidenum">
              <a:rPr lang="sv-SE" altLang="sv-SE"/>
              <a:pPr/>
              <a:t>‹#›</a:t>
            </a:fld>
            <a:r>
              <a:rPr lang="sv-SE" altLang="sv-SE" sz="1200" b="0"/>
              <a:t> - TLA - Ver 1.0</a:t>
            </a:r>
          </a:p>
        </p:txBody>
      </p:sp>
    </p:spTree>
    <p:extLst>
      <p:ext uri="{BB962C8B-B14F-4D97-AF65-F5344CB8AC3E}">
        <p14:creationId xmlns:p14="http://schemas.microsoft.com/office/powerpoint/2010/main" val="1197359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230D070-88D7-4E09-B1E8-F58FB15E5B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9477355-EECF-4053-8230-9173772CAC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1DB6E21-AF3A-40A2-A8A0-F7B72CD47A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9C29681A-8639-4E46-B9CD-26DDA3C19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848C3F0-94A2-4C90-9A51-F1ACAEC6967F}" type="slidenum">
              <a:rPr lang="sv-SE" altLang="sv-SE"/>
              <a:pPr/>
              <a:t>‹#›</a:t>
            </a:fld>
            <a:r>
              <a:rPr lang="sv-SE" altLang="sv-SE" sz="1200" b="0"/>
              <a:t> - TLA - Ver 1.0</a:t>
            </a:r>
          </a:p>
        </p:txBody>
      </p:sp>
    </p:spTree>
    <p:extLst>
      <p:ext uri="{BB962C8B-B14F-4D97-AF65-F5344CB8AC3E}">
        <p14:creationId xmlns:p14="http://schemas.microsoft.com/office/powerpoint/2010/main" val="1297159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4B8888E-5228-4543-B8F5-215080C2E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EBE9C475-6499-499B-9A9F-56BBA8479A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C7383579-6193-4E84-88B4-706A04634A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53175A31-A67C-4B17-89E2-A3E2E9D337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CFB84DD-A3C6-46E7-9A0A-2150BC0F9463}" type="slidenum">
              <a:rPr lang="sv-SE" altLang="sv-SE"/>
              <a:pPr/>
              <a:t>‹#›</a:t>
            </a:fld>
            <a:r>
              <a:rPr lang="sv-SE" altLang="sv-SE" sz="1200" b="0"/>
              <a:t> - TLA - Ver 1.0</a:t>
            </a:r>
          </a:p>
        </p:txBody>
      </p:sp>
    </p:spTree>
    <p:extLst>
      <p:ext uri="{BB962C8B-B14F-4D97-AF65-F5344CB8AC3E}">
        <p14:creationId xmlns:p14="http://schemas.microsoft.com/office/powerpoint/2010/main" val="7677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9" name="Picture 15" descr="OH_bakgrund_Blue_1_1">
            <a:extLst>
              <a:ext uri="{FF2B5EF4-FFF2-40B4-BE49-F238E27FC236}">
                <a16:creationId xmlns:a16="http://schemas.microsoft.com/office/drawing/2014/main" id="{05347E76-566E-473D-8BBA-CC855FF49C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6" name="Rectangle 2">
            <a:extLst>
              <a:ext uri="{FF2B5EF4-FFF2-40B4-BE49-F238E27FC236}">
                <a16:creationId xmlns:a16="http://schemas.microsoft.com/office/drawing/2014/main" id="{EF252705-6333-403F-AE7C-D14FC550B2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742DEE5-314E-4FF8-ABB0-279947F266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 på bakgrundstexten</a:t>
            </a:r>
          </a:p>
          <a:p>
            <a:pPr lvl="1"/>
            <a:r>
              <a:rPr lang="sv-SE" altLang="sv-SE"/>
              <a:t>Nivå två</a:t>
            </a:r>
          </a:p>
          <a:p>
            <a:pPr lvl="2"/>
            <a:r>
              <a:rPr lang="sv-SE" altLang="sv-SE"/>
              <a:t>Nivå tre</a:t>
            </a:r>
          </a:p>
          <a:p>
            <a:pPr lvl="3"/>
            <a:r>
              <a:rPr lang="sv-SE" altLang="sv-SE"/>
              <a:t>Nivå fyra</a:t>
            </a:r>
          </a:p>
          <a:p>
            <a:pPr lvl="4"/>
            <a:r>
              <a:rPr lang="sv-SE" altLang="sv-SE"/>
              <a:t>Nivå fem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A15C33EB-CF72-4A81-ACC9-5B754995854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728345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600" b="1"/>
            </a:lvl1pPr>
          </a:lstStyle>
          <a:p>
            <a:fld id="{4F7BD8A0-BD3D-4FF3-B53B-EA1FA96ABBEC}" type="slidenum">
              <a:rPr lang="sv-SE" altLang="sv-SE"/>
              <a:pPr/>
              <a:t>‹#›</a:t>
            </a:fld>
            <a:r>
              <a:rPr lang="sv-SE" altLang="sv-SE" sz="1200" b="0"/>
              <a:t> - TLA - Ver 1.0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kzidenzGroteskBE" pitchFamily="2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kzidenzGroteskBE" pitchFamily="2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kzidenzGroteskBE" pitchFamily="2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kzidenzGroteskBE" pitchFamily="2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kzidenzGroteskBE" pitchFamily="2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kzidenzGroteskBE" pitchFamily="2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kzidenzGroteskBE" pitchFamily="2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kzidenzGroteskBE" pitchFamily="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Linnea.edlund@gmail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EA1C9C2-44C5-4C01-90FD-ECD72E39D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73D1D-8503-457B-9A1B-4229E3E8BD2F}" type="slidenum">
              <a:rPr lang="sv-SE" altLang="sv-SE"/>
              <a:pPr/>
              <a:t>1</a:t>
            </a:fld>
            <a:r>
              <a:rPr lang="sv-SE" altLang="sv-SE" sz="1200" b="0" dirty="0"/>
              <a:t> - </a:t>
            </a:r>
            <a:r>
              <a:rPr lang="sv-SE" altLang="sv-SE" sz="1200" b="0" dirty="0" err="1"/>
              <a:t>LEd</a:t>
            </a:r>
            <a:r>
              <a:rPr lang="sv-SE" altLang="sv-SE" sz="1200" b="0" dirty="0"/>
              <a:t> - </a:t>
            </a:r>
            <a:r>
              <a:rPr lang="sv-SE" altLang="sv-SE" sz="1200" b="0" dirty="0" err="1"/>
              <a:t>Ver</a:t>
            </a:r>
            <a:r>
              <a:rPr lang="sv-SE" altLang="sv-SE" sz="1200" b="0" dirty="0"/>
              <a:t> 0,9</a:t>
            </a:r>
          </a:p>
        </p:txBody>
      </p:sp>
      <p:sp>
        <p:nvSpPr>
          <p:cNvPr id="2050" name="Rectangle 2">
            <a:extLst>
              <a:ext uri="{FF2B5EF4-FFF2-40B4-BE49-F238E27FC236}">
                <a16:creationId xmlns:a16="http://schemas.microsoft.com/office/drawing/2014/main" id="{D0A8EC1C-3140-40A9-B52D-6E2F2E20B0C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r>
              <a:rPr lang="sv-SE" altLang="sv-SE" sz="4400" dirty="0"/>
              <a:t>Minibridge-cupen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659A8561-BC17-4258-B823-50A6970A6E8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r>
              <a:rPr lang="sv-SE" altLang="sv-SE" sz="3200" dirty="0"/>
              <a:t>Workshop 2019-11-24</a:t>
            </a:r>
          </a:p>
          <a:p>
            <a:r>
              <a:rPr lang="sv-SE" altLang="sv-SE" sz="3200" dirty="0"/>
              <a:t>Linnea Edlund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D1A8612-A21F-4584-A726-6850C7BF7C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Syfte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4BEAB46-FEEC-4131-B905-B12582CEFD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Flytta rekrytering och upplärning av nya potentiella spelare från en handfull eldsjälar på klubb/distriktsnivå, till enskilda medlemmar</a:t>
            </a:r>
          </a:p>
          <a:p>
            <a:r>
              <a:rPr lang="sv-SE" dirty="0"/>
              <a:t>Skapa ett koncept för att snabbt komma igång, inte ett halvårs kurser innan första tävlingen</a:t>
            </a:r>
          </a:p>
          <a:p>
            <a:r>
              <a:rPr lang="sv-SE" dirty="0"/>
              <a:t>Via detta skapa intresse och nyfikenhet för ”riktig” bridge. 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2004103-0206-43E6-BA40-11F9B2B5B3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C7EBA-98A7-4579-8AC3-7DAA40772C3A}" type="slidenum">
              <a:rPr lang="sv-SE" altLang="sv-SE" smtClean="0"/>
              <a:pPr/>
              <a:t>2</a:t>
            </a:fld>
            <a:r>
              <a:rPr lang="sv-SE" altLang="sv-SE" sz="1200" b="0" dirty="0"/>
              <a:t> - </a:t>
            </a:r>
            <a:r>
              <a:rPr lang="sv-SE" altLang="sv-SE" sz="1200" b="0" dirty="0" err="1"/>
              <a:t>LEd</a:t>
            </a:r>
            <a:r>
              <a:rPr lang="sv-SE" altLang="sv-SE" sz="1200" b="0" dirty="0"/>
              <a:t> - </a:t>
            </a:r>
            <a:r>
              <a:rPr lang="sv-SE" altLang="sv-SE" sz="1200" b="0" dirty="0" err="1"/>
              <a:t>Ver</a:t>
            </a:r>
            <a:r>
              <a:rPr lang="sv-SE" altLang="sv-SE" sz="1200" b="0" dirty="0"/>
              <a:t> 0,9</a:t>
            </a:r>
          </a:p>
        </p:txBody>
      </p:sp>
    </p:spTree>
    <p:extLst>
      <p:ext uri="{BB962C8B-B14F-4D97-AF65-F5344CB8AC3E}">
        <p14:creationId xmlns:p14="http://schemas.microsoft.com/office/powerpoint/2010/main" val="23306547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A1E477F-DE3D-4BF8-8C16-E8A106712C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Fördelar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467BB08-652F-44C0-9959-C842455F00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Inte längre ett par eldsjälar per distrikt, alla får ansvar för att dra sitt strå till rekryteringsarbetet.</a:t>
            </a:r>
          </a:p>
          <a:p>
            <a:r>
              <a:rPr lang="sv-SE" dirty="0"/>
              <a:t>Lättare att hitta tider som passar för små grupper (4-5 personer), där man inte är beroende av kurslokal och lärare.</a:t>
            </a:r>
          </a:p>
          <a:p>
            <a:r>
              <a:rPr lang="sv-SE" dirty="0"/>
              <a:t>Cup-formatet skapar incitament för att vinna, och höjer takten på utvecklingen. </a:t>
            </a:r>
          </a:p>
          <a:p>
            <a:r>
              <a:rPr lang="sv-SE" dirty="0"/>
              <a:t>Utbildningsmaterial finns!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4594AAE-8888-4A23-AB51-6F8F72827D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C7EBA-98A7-4579-8AC3-7DAA40772C3A}" type="slidenum">
              <a:rPr lang="sv-SE" altLang="sv-SE" smtClean="0"/>
              <a:pPr/>
              <a:t>3</a:t>
            </a:fld>
            <a:r>
              <a:rPr lang="sv-SE" altLang="sv-SE" sz="1200" b="0" dirty="0"/>
              <a:t> - </a:t>
            </a:r>
            <a:r>
              <a:rPr lang="sv-SE" altLang="sv-SE" sz="1200" b="0" dirty="0" err="1"/>
              <a:t>LEd</a:t>
            </a:r>
            <a:r>
              <a:rPr lang="sv-SE" altLang="sv-SE" sz="1200" b="0" dirty="0"/>
              <a:t> - </a:t>
            </a:r>
            <a:r>
              <a:rPr lang="sv-SE" altLang="sv-SE" sz="1200" b="0" dirty="0" err="1"/>
              <a:t>Ver</a:t>
            </a:r>
            <a:r>
              <a:rPr lang="sv-SE" altLang="sv-SE" sz="1200" b="0" dirty="0"/>
              <a:t> 0,9</a:t>
            </a:r>
          </a:p>
        </p:txBody>
      </p:sp>
    </p:spTree>
    <p:extLst>
      <p:ext uri="{BB962C8B-B14F-4D97-AF65-F5344CB8AC3E}">
        <p14:creationId xmlns:p14="http://schemas.microsoft.com/office/powerpoint/2010/main" val="17492785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A1E477F-DE3D-4BF8-8C16-E8A106712C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Utmaningar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467BB08-652F-44C0-9959-C842455F00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Svårare att få en jämn kvalité på utbildningen</a:t>
            </a:r>
          </a:p>
          <a:p>
            <a:r>
              <a:rPr lang="sv-SE" dirty="0"/>
              <a:t>Visst behov av nyutveckling av stödsystem för cup-administration. </a:t>
            </a:r>
          </a:p>
          <a:p>
            <a:r>
              <a:rPr lang="sv-SE" dirty="0"/>
              <a:t>Skapa ett tävlingsreglemente som är rimligt avancerat, och ändå rättvist</a:t>
            </a:r>
          </a:p>
          <a:p>
            <a:r>
              <a:rPr lang="sv-SE" dirty="0"/>
              <a:t>Nästa steg – från Minibridge till riktig bridge, hur kan man fortsätta skolningen?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4594AAE-8888-4A23-AB51-6F8F72827D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C7EBA-98A7-4579-8AC3-7DAA40772C3A}" type="slidenum">
              <a:rPr lang="sv-SE" altLang="sv-SE" smtClean="0"/>
              <a:pPr/>
              <a:t>4</a:t>
            </a:fld>
            <a:r>
              <a:rPr lang="sv-SE" altLang="sv-SE" sz="1200" b="0" dirty="0"/>
              <a:t> - </a:t>
            </a:r>
            <a:r>
              <a:rPr lang="sv-SE" altLang="sv-SE" sz="1200" b="0" dirty="0" err="1"/>
              <a:t>LEd</a:t>
            </a:r>
            <a:r>
              <a:rPr lang="sv-SE" altLang="sv-SE" sz="1200" b="0" dirty="0"/>
              <a:t> - </a:t>
            </a:r>
            <a:r>
              <a:rPr lang="sv-SE" altLang="sv-SE" sz="1200" b="0" dirty="0" err="1"/>
              <a:t>Ver</a:t>
            </a:r>
            <a:r>
              <a:rPr lang="sv-SE" altLang="sv-SE" sz="1200" b="0" dirty="0"/>
              <a:t> 0,9</a:t>
            </a:r>
          </a:p>
        </p:txBody>
      </p:sp>
    </p:spTree>
    <p:extLst>
      <p:ext uri="{BB962C8B-B14F-4D97-AF65-F5344CB8AC3E}">
        <p14:creationId xmlns:p14="http://schemas.microsoft.com/office/powerpoint/2010/main" val="29700865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A1E477F-DE3D-4BF8-8C16-E8A106712C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Frågor - Allmänt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467BB08-652F-44C0-9959-C842455F00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Namn på projektet/tävlingen?</a:t>
            </a:r>
          </a:p>
          <a:p>
            <a:r>
              <a:rPr lang="sv-SE" dirty="0"/>
              <a:t>Terminologi – Mentor/adept/ambassadör? </a:t>
            </a:r>
          </a:p>
          <a:p>
            <a:r>
              <a:rPr lang="sv-SE" dirty="0"/>
              <a:t>Anmälningsavgift?</a:t>
            </a:r>
          </a:p>
          <a:p>
            <a:r>
              <a:rPr lang="sv-SE" dirty="0"/>
              <a:t>Morot till klubb/distrikt/ambassadör?</a:t>
            </a:r>
          </a:p>
          <a:p>
            <a:r>
              <a:rPr lang="sv-SE" dirty="0"/>
              <a:t>Sponsring? </a:t>
            </a:r>
          </a:p>
          <a:p>
            <a:r>
              <a:rPr lang="sv-SE" dirty="0"/>
              <a:t>Marknadsföring – synas i tidningen Bridge? Andra sammanhang? </a:t>
            </a:r>
          </a:p>
          <a:p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4594AAE-8888-4A23-AB51-6F8F72827D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C7EBA-98A7-4579-8AC3-7DAA40772C3A}" type="slidenum">
              <a:rPr lang="sv-SE" altLang="sv-SE" smtClean="0"/>
              <a:pPr/>
              <a:t>5</a:t>
            </a:fld>
            <a:r>
              <a:rPr lang="sv-SE" altLang="sv-SE" sz="1200" b="0" dirty="0"/>
              <a:t> - </a:t>
            </a:r>
            <a:r>
              <a:rPr lang="sv-SE" altLang="sv-SE" sz="1200" b="0" dirty="0" err="1"/>
              <a:t>LEd</a:t>
            </a:r>
            <a:r>
              <a:rPr lang="sv-SE" altLang="sv-SE" sz="1200" b="0" dirty="0"/>
              <a:t> - </a:t>
            </a:r>
            <a:r>
              <a:rPr lang="sv-SE" altLang="sv-SE" sz="1200" b="0" dirty="0" err="1"/>
              <a:t>Ver</a:t>
            </a:r>
            <a:r>
              <a:rPr lang="sv-SE" altLang="sv-SE" sz="1200" b="0" dirty="0"/>
              <a:t> 0,9</a:t>
            </a:r>
          </a:p>
        </p:txBody>
      </p:sp>
    </p:spTree>
    <p:extLst>
      <p:ext uri="{BB962C8B-B14F-4D97-AF65-F5344CB8AC3E}">
        <p14:creationId xmlns:p14="http://schemas.microsoft.com/office/powerpoint/2010/main" val="32515133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CDF6F01-CD98-434C-BCC0-C28429B58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Frågor - Utbildning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7FBC37F-E286-49B3-8EA8-97A3210D21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Ambassadörer per distrikt? </a:t>
            </a:r>
          </a:p>
          <a:p>
            <a:pPr lvl="1"/>
            <a:r>
              <a:rPr lang="sv-SE" dirty="0"/>
              <a:t>Central utbildningshelg?</a:t>
            </a:r>
          </a:p>
          <a:p>
            <a:r>
              <a:rPr lang="sv-SE" dirty="0" err="1"/>
              <a:t>Startkit</a:t>
            </a:r>
            <a:r>
              <a:rPr lang="sv-SE" dirty="0"/>
              <a:t> till mentorer?</a:t>
            </a:r>
          </a:p>
          <a:p>
            <a:r>
              <a:rPr lang="sv-SE" dirty="0"/>
              <a:t>Onlineseminarium?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9D9F281-B38F-4761-837B-F39E4EE041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C7EBA-98A7-4579-8AC3-7DAA40772C3A}" type="slidenum">
              <a:rPr lang="sv-SE" altLang="sv-SE" smtClean="0"/>
              <a:pPr/>
              <a:t>6</a:t>
            </a:fld>
            <a:r>
              <a:rPr lang="sv-SE" altLang="sv-SE" sz="1200" b="0" dirty="0"/>
              <a:t> - </a:t>
            </a:r>
            <a:r>
              <a:rPr lang="sv-SE" altLang="sv-SE" sz="1200" b="0" dirty="0" err="1"/>
              <a:t>LEd</a:t>
            </a:r>
            <a:r>
              <a:rPr lang="sv-SE" altLang="sv-SE" sz="1200" b="0" dirty="0"/>
              <a:t> - </a:t>
            </a:r>
            <a:r>
              <a:rPr lang="sv-SE" altLang="sv-SE" sz="1200" b="0" dirty="0" err="1"/>
              <a:t>Ver</a:t>
            </a:r>
            <a:r>
              <a:rPr lang="sv-SE" altLang="sv-SE" sz="1200" b="0" dirty="0"/>
              <a:t> 0,9</a:t>
            </a:r>
          </a:p>
        </p:txBody>
      </p:sp>
    </p:spTree>
    <p:extLst>
      <p:ext uri="{BB962C8B-B14F-4D97-AF65-F5344CB8AC3E}">
        <p14:creationId xmlns:p14="http://schemas.microsoft.com/office/powerpoint/2010/main" val="2106744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EDE685A-23A5-4906-8501-65F4CBE5BD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Frågor - Tävlingsformat/Regler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20B6F3A-1E42-4078-AAC5-AB0D10A1A7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Hur många matcher?</a:t>
            </a:r>
          </a:p>
          <a:p>
            <a:r>
              <a:rPr lang="sv-SE" dirty="0"/>
              <a:t>Hur långa matcher? </a:t>
            </a:r>
          </a:p>
          <a:p>
            <a:r>
              <a:rPr lang="sv-SE" dirty="0"/>
              <a:t>”Cup-variant” utan utslagning, eller annat format? </a:t>
            </a:r>
          </a:p>
          <a:p>
            <a:r>
              <a:rPr lang="sv-SE" dirty="0"/>
              <a:t>Hur många ”bridgespelare” per lag?</a:t>
            </a:r>
          </a:p>
          <a:p>
            <a:pPr lvl="1"/>
            <a:r>
              <a:rPr lang="sv-SE" dirty="0"/>
              <a:t>När räknas man som ”riktig” bridgespelare? </a:t>
            </a:r>
          </a:p>
          <a:p>
            <a:r>
              <a:rPr lang="sv-SE" dirty="0"/>
              <a:t>Mästarpoäng? </a:t>
            </a:r>
          </a:p>
          <a:p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D119C4E-CDC1-460A-B214-667F08F565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C7EBA-98A7-4579-8AC3-7DAA40772C3A}" type="slidenum">
              <a:rPr lang="sv-SE" altLang="sv-SE" smtClean="0"/>
              <a:pPr/>
              <a:t>7</a:t>
            </a:fld>
            <a:r>
              <a:rPr lang="sv-SE" altLang="sv-SE" sz="1200" b="0" dirty="0"/>
              <a:t> - </a:t>
            </a:r>
            <a:r>
              <a:rPr lang="sv-SE" altLang="sv-SE" sz="1200" b="0" dirty="0" err="1"/>
              <a:t>LEd</a:t>
            </a:r>
            <a:r>
              <a:rPr lang="sv-SE" altLang="sv-SE" sz="1200" b="0" dirty="0"/>
              <a:t> - </a:t>
            </a:r>
            <a:r>
              <a:rPr lang="sv-SE" altLang="sv-SE" sz="1200" b="0" dirty="0" err="1"/>
              <a:t>Ver</a:t>
            </a:r>
            <a:r>
              <a:rPr lang="sv-SE" altLang="sv-SE" sz="1200" b="0" dirty="0"/>
              <a:t> 0,9</a:t>
            </a:r>
          </a:p>
        </p:txBody>
      </p:sp>
    </p:spTree>
    <p:extLst>
      <p:ext uri="{BB962C8B-B14F-4D97-AF65-F5344CB8AC3E}">
        <p14:creationId xmlns:p14="http://schemas.microsoft.com/office/powerpoint/2010/main" val="34825767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293FE26-E013-44F6-905E-A8636AEDF6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Frågor – Priser/Belöningar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A4E24E1-8A4B-476C-A529-18B120B62C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Finalhelg (liknande Svenska cupen?)</a:t>
            </a:r>
          </a:p>
          <a:p>
            <a:r>
              <a:rPr lang="sv-SE" dirty="0"/>
              <a:t>Lottade (priser) i varje omgång? </a:t>
            </a:r>
          </a:p>
          <a:p>
            <a:r>
              <a:rPr lang="sv-SE" dirty="0"/>
              <a:t>Sponsring?</a:t>
            </a:r>
          </a:p>
          <a:p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38884B4-7AD2-48F3-9314-38AD4297A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C7EBA-98A7-4579-8AC3-7DAA40772C3A}" type="slidenum">
              <a:rPr lang="sv-SE" altLang="sv-SE" smtClean="0"/>
              <a:pPr/>
              <a:t>8</a:t>
            </a:fld>
            <a:r>
              <a:rPr lang="sv-SE" altLang="sv-SE" sz="1200" b="0" dirty="0"/>
              <a:t> - </a:t>
            </a:r>
            <a:r>
              <a:rPr lang="sv-SE" altLang="sv-SE" sz="1200" b="0" dirty="0" err="1"/>
              <a:t>LEd</a:t>
            </a:r>
            <a:r>
              <a:rPr lang="sv-SE" altLang="sv-SE" sz="1200" b="0" dirty="0"/>
              <a:t> - </a:t>
            </a:r>
            <a:r>
              <a:rPr lang="sv-SE" altLang="sv-SE" sz="1200" b="0" dirty="0" err="1"/>
              <a:t>Ver</a:t>
            </a:r>
            <a:r>
              <a:rPr lang="sv-SE" altLang="sv-SE" sz="1200" b="0" dirty="0"/>
              <a:t> 0,9</a:t>
            </a:r>
          </a:p>
        </p:txBody>
      </p:sp>
    </p:spTree>
    <p:extLst>
      <p:ext uri="{BB962C8B-B14F-4D97-AF65-F5344CB8AC3E}">
        <p14:creationId xmlns:p14="http://schemas.microsoft.com/office/powerpoint/2010/main" val="24114261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B3DA216-D262-4634-AC6D-C0ABC4F468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TACK!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725EE90-A129-4D74-8F21-FDF8800058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Fler tankar och idéer? Hör av dig!</a:t>
            </a:r>
          </a:p>
          <a:p>
            <a:pPr lvl="1"/>
            <a:r>
              <a:rPr lang="sv-SE" dirty="0">
                <a:hlinkClick r:id="rId2"/>
              </a:rPr>
              <a:t>Linnea.edlund@gmail.com</a:t>
            </a:r>
            <a:endParaRPr lang="sv-SE" dirty="0"/>
          </a:p>
          <a:p>
            <a:pPr lvl="1"/>
            <a:r>
              <a:rPr lang="sv-SE" dirty="0"/>
              <a:t>0702-25 26 16</a:t>
            </a:r>
          </a:p>
          <a:p>
            <a:r>
              <a:rPr lang="sv-SE" dirty="0"/>
              <a:t>Eller skriv på forumet! </a:t>
            </a:r>
            <a:r>
              <a:rPr lang="sv-SE" dirty="0">
                <a:sym typeface="Wingdings" panose="05000000000000000000" pitchFamily="2" charset="2"/>
              </a:rPr>
              <a:t></a:t>
            </a: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84EB052-087D-450D-968D-B17461C90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C7EBA-98A7-4579-8AC3-7DAA40772C3A}" type="slidenum">
              <a:rPr lang="sv-SE" altLang="sv-SE" smtClean="0"/>
              <a:pPr/>
              <a:t>9</a:t>
            </a:fld>
            <a:r>
              <a:rPr lang="sv-SE" altLang="sv-SE" sz="1200" b="0" dirty="0"/>
              <a:t> - </a:t>
            </a:r>
            <a:r>
              <a:rPr lang="sv-SE" altLang="sv-SE" sz="1200" b="0" dirty="0" err="1"/>
              <a:t>LEd</a:t>
            </a:r>
            <a:r>
              <a:rPr lang="sv-SE" altLang="sv-SE" sz="1200" b="0" dirty="0"/>
              <a:t> - </a:t>
            </a:r>
            <a:r>
              <a:rPr lang="sv-SE" altLang="sv-SE" sz="1200" b="0" dirty="0" err="1"/>
              <a:t>Ver</a:t>
            </a:r>
            <a:r>
              <a:rPr lang="sv-SE" altLang="sv-SE" sz="1200" b="0" dirty="0"/>
              <a:t> 0,9</a:t>
            </a:r>
          </a:p>
        </p:txBody>
      </p:sp>
    </p:spTree>
    <p:extLst>
      <p:ext uri="{BB962C8B-B14F-4D97-AF65-F5344CB8AC3E}">
        <p14:creationId xmlns:p14="http://schemas.microsoft.com/office/powerpoint/2010/main" val="1117454750"/>
      </p:ext>
    </p:extLst>
  </p:cSld>
  <p:clrMapOvr>
    <a:masterClrMapping/>
  </p:clrMapOvr>
</p:sld>
</file>

<file path=ppt/theme/theme1.xml><?xml version="1.0" encoding="utf-8"?>
<a:theme xmlns:a="http://schemas.openxmlformats.org/drawingml/2006/main" name="OH-mall_Blå-bakgrund_1_2">
  <a:themeElements>
    <a:clrScheme name="OH-mall_Blå-bakgrund_1_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H-mall_Blå-bakgrund_1_2">
      <a:majorFont>
        <a:latin typeface="AkzidenzGroteskBE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OH-mall_Blå-bakgrund_1_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H-mall_Blå-bakgrund_1_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H-mall_Blå-bakgrund_1_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H-mall_Blå-bakgrund_1_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H-mall_Blå-bakgrund_1_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H-mall_Blå-bakgrund_1_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H-mall_Blå-bakgrund_1_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H-mall_Blå-bakgrund_1_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H-mall_Blå-bakgrund_1_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H-mall_Blå-bakgrund_1_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H-mall_Blå-bakgrund_1_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H-mall_Blå-bakgrund_1_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1D51FFC12012E429BB6B1E4DD1062C7" ma:contentTypeVersion="5" ma:contentTypeDescription="Skapa ett nytt dokument." ma:contentTypeScope="" ma:versionID="aab1a937d89776e2e4a4ea1d2c41d8df">
  <xsd:schema xmlns:xsd="http://www.w3.org/2001/XMLSchema" xmlns:xs="http://www.w3.org/2001/XMLSchema" xmlns:p="http://schemas.microsoft.com/office/2006/metadata/properties" xmlns:ns2="1f5a8a0a-4242-4ffc-a5a8-cafa50a9c4f3" xmlns:ns3="7564b2ec-a1a0-48b0-999a-1111708c8a39" targetNamespace="http://schemas.microsoft.com/office/2006/metadata/properties" ma:root="true" ma:fieldsID="c9735c56af82324308257b9d06ad49d4" ns2:_="" ns3:_="">
    <xsd:import namespace="1f5a8a0a-4242-4ffc-a5a8-cafa50a9c4f3"/>
    <xsd:import namespace="7564b2ec-a1a0-48b0-999a-1111708c8a3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5a8a0a-4242-4ffc-a5a8-cafa50a9c4f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64b2ec-a1a0-48b0-999a-1111708c8a39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200BE28-7A22-4959-88D5-68C9826169F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E2E0E46-AB9E-4DAD-85E1-ED7278C52E2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f5a8a0a-4242-4ffc-a5a8-cafa50a9c4f3"/>
    <ds:schemaRef ds:uri="7564b2ec-a1a0-48b0-999a-1111708c8a3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OH-mall_Blå-bakgrund_1_3 (1)</Template>
  <TotalTime>28</TotalTime>
  <Words>357</Words>
  <Application>Microsoft Office PowerPoint</Application>
  <PresentationFormat>Bildspel på skärmen (4:3)</PresentationFormat>
  <Paragraphs>55</Paragraphs>
  <Slides>9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3" baseType="lpstr">
      <vt:lpstr>Arial</vt:lpstr>
      <vt:lpstr>AkzidenzGroteskBE</vt:lpstr>
      <vt:lpstr>Times New Roman</vt:lpstr>
      <vt:lpstr>OH-mall_Blå-bakgrund_1_2</vt:lpstr>
      <vt:lpstr>Minibridge-cupen</vt:lpstr>
      <vt:lpstr>Syfte</vt:lpstr>
      <vt:lpstr>Fördelar</vt:lpstr>
      <vt:lpstr>Utmaningar</vt:lpstr>
      <vt:lpstr>Frågor - Allmänt</vt:lpstr>
      <vt:lpstr>Frågor - Utbildning</vt:lpstr>
      <vt:lpstr>Frågor - Tävlingsformat/Regler</vt:lpstr>
      <vt:lpstr>Frågor – Priser/Belöningar</vt:lpstr>
      <vt:lpstr>TACK!</vt:lpstr>
    </vt:vector>
  </TitlesOfParts>
  <Company>Facelander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Minibridge-cupen</dc:title>
  <dc:creator>Linnea Edlund</dc:creator>
  <cp:lastModifiedBy>Linnea Edlund</cp:lastModifiedBy>
  <cp:revision>4</cp:revision>
  <dcterms:created xsi:type="dcterms:W3CDTF">2019-11-11T12:28:28Z</dcterms:created>
  <dcterms:modified xsi:type="dcterms:W3CDTF">2019-11-11T12:56:47Z</dcterms:modified>
</cp:coreProperties>
</file>